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0" r:id="rId26"/>
    <p:sldId id="291" r:id="rId27"/>
    <p:sldId id="289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FF99-22C8-4559-A391-E219CE3A654F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F69-B6D4-4AE5-AF3B-35754A8FC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06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FF99-22C8-4559-A391-E219CE3A654F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F69-B6D4-4AE5-AF3B-35754A8FC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76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FF99-22C8-4559-A391-E219CE3A654F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F69-B6D4-4AE5-AF3B-35754A8FC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70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FF99-22C8-4559-A391-E219CE3A654F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F69-B6D4-4AE5-AF3B-35754A8FC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02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FF99-22C8-4559-A391-E219CE3A654F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F69-B6D4-4AE5-AF3B-35754A8FC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17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FF99-22C8-4559-A391-E219CE3A654F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F69-B6D4-4AE5-AF3B-35754A8FC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30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FF99-22C8-4559-A391-E219CE3A654F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F69-B6D4-4AE5-AF3B-35754A8FC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55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FF99-22C8-4559-A391-E219CE3A654F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F69-B6D4-4AE5-AF3B-35754A8FC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46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FF99-22C8-4559-A391-E219CE3A654F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F69-B6D4-4AE5-AF3B-35754A8FC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96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FF99-22C8-4559-A391-E219CE3A654F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F69-B6D4-4AE5-AF3B-35754A8FC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34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FF99-22C8-4559-A391-E219CE3A654F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F69-B6D4-4AE5-AF3B-35754A8FC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75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0FF99-22C8-4559-A391-E219CE3A654F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89F69-B6D4-4AE5-AF3B-35754A8FC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75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1- Amiens Centre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Martin\Documents\Chemin Amiens Rouen\Chemin Amiens-Rouen Itinéraire\1 Amiens Cen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8" y="1340768"/>
            <a:ext cx="9095582" cy="438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79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50405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10 – Conty – Croissy sur Celle (Coulée verte)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42" name="Picture 2" descr="C:\Users\Martin\Documents\Chemin Amiens Rouen\Chemin Amiens-Rouen Itinéraire\10 Conty  Croissy sur C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4704"/>
            <a:ext cx="502220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38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fr-FR" sz="2400" dirty="0" smtClean="0"/>
              <a:t>11 – Croissy sur Celle- </a:t>
            </a:r>
            <a:r>
              <a:rPr lang="fr-FR" sz="2400" dirty="0" err="1" smtClean="0"/>
              <a:t>Catheux</a:t>
            </a:r>
            <a:r>
              <a:rPr lang="fr-FR" sz="2400" dirty="0" smtClean="0"/>
              <a:t> ( Fin coulée verte)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1266" name="Picture 2" descr="C:\Users\Martin\Documents\Chemin Amiens Rouen\Chemin Amiens-Rouen Itinéraire\11 Croissy sur Celle Catheux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67484" cy="638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439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12 – </a:t>
            </a:r>
            <a:r>
              <a:rPr lang="fr-FR" sz="2400" dirty="0" err="1" smtClean="0"/>
              <a:t>Catheux</a:t>
            </a:r>
            <a:r>
              <a:rPr lang="fr-FR" sz="2400" dirty="0" smtClean="0"/>
              <a:t> – </a:t>
            </a:r>
            <a:r>
              <a:rPr lang="fr-FR" sz="2400" dirty="0" err="1" smtClean="0"/>
              <a:t>Hetomesnil</a:t>
            </a:r>
            <a:r>
              <a:rPr lang="fr-FR" sz="2400" dirty="0" smtClean="0"/>
              <a:t> ( GR 125)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2290" name="Picture 2" descr="C:\Users\Martin\Documents\Chemin Amiens Rouen\Chemin Amiens-Rouen Itinéraire\12 Catheux Hetomesn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37320"/>
            <a:ext cx="88203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97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13 – </a:t>
            </a:r>
            <a:r>
              <a:rPr lang="fr-FR" sz="2400" dirty="0" err="1" smtClean="0"/>
              <a:t>Hetomesnil</a:t>
            </a:r>
            <a:r>
              <a:rPr lang="fr-FR" sz="2400" dirty="0" smtClean="0"/>
              <a:t> – </a:t>
            </a:r>
            <a:r>
              <a:rPr lang="fr-FR" sz="2400" dirty="0" err="1" smtClean="0"/>
              <a:t>Grez</a:t>
            </a:r>
            <a:r>
              <a:rPr lang="fr-FR" sz="2400" dirty="0" smtClean="0"/>
              <a:t> ( Oise)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3314" name="Picture 2" descr="C:\Users\Martin\Documents\Chemin Amiens Rouen\Chemin Amiens-Rouen Itinéraire\13 Hetomesnil Gr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4" y="847824"/>
            <a:ext cx="8309722" cy="60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690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>
            <a:noAutofit/>
          </a:bodyPr>
          <a:lstStyle/>
          <a:p>
            <a:r>
              <a:rPr lang="fr-FR" sz="2400" dirty="0" smtClean="0"/>
              <a:t>14 - </a:t>
            </a:r>
            <a:r>
              <a:rPr lang="fr-FR" sz="2400" dirty="0" err="1" smtClean="0"/>
              <a:t>Grez</a:t>
            </a:r>
            <a:r>
              <a:rPr lang="fr-FR" sz="2400" dirty="0" smtClean="0"/>
              <a:t> - Feuquières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4338" name="Picture 2" descr="C:\Users\Martin\Documents\Chemin Amiens Rouen\Chemin Amiens-Rouen Itinéraire\14 Grez Feuquiè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5" y="1196752"/>
            <a:ext cx="9066856" cy="370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882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15 – Feuquières -  </a:t>
            </a:r>
            <a:r>
              <a:rPr lang="fr-FR" sz="2400" dirty="0" err="1" smtClean="0"/>
              <a:t>Blargies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5362" name="Picture 2" descr="C:\Users\Martin\Documents\Chemin Amiens Rouen\Chemin Amiens-Rouen Itinéraire\15 Feuqières Blarg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789067"/>
            <a:ext cx="7925924" cy="608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927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Autofit/>
          </a:bodyPr>
          <a:lstStyle/>
          <a:p>
            <a:r>
              <a:rPr lang="fr-FR" sz="2400" dirty="0" smtClean="0"/>
              <a:t>16 – </a:t>
            </a:r>
            <a:r>
              <a:rPr lang="fr-FR" sz="2400" dirty="0" err="1" smtClean="0"/>
              <a:t>Blargies</a:t>
            </a:r>
            <a:r>
              <a:rPr lang="fr-FR" sz="2400" dirty="0" smtClean="0"/>
              <a:t> -</a:t>
            </a:r>
            <a:r>
              <a:rPr lang="fr-FR" sz="2400" dirty="0" err="1" smtClean="0"/>
              <a:t>Criquiers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6386" name="Picture 2" descr="C:\Users\Martin\Documents\Chemin Amiens Rouen\Chemin Amiens-Rouen Itinéraire\16 Blargies Criqui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18280" cy="41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948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Autofit/>
          </a:bodyPr>
          <a:lstStyle/>
          <a:p>
            <a:r>
              <a:rPr lang="fr-FR" sz="2400" dirty="0" smtClean="0"/>
              <a:t>17 – </a:t>
            </a:r>
            <a:r>
              <a:rPr lang="fr-FR" sz="2400" dirty="0" err="1" smtClean="0"/>
              <a:t>Criquiers</a:t>
            </a:r>
            <a:r>
              <a:rPr lang="fr-FR" sz="2400" dirty="0" smtClean="0"/>
              <a:t> -  Ferme de </a:t>
            </a:r>
            <a:r>
              <a:rPr lang="fr-FR" sz="2400" dirty="0" err="1" smtClean="0"/>
              <a:t>Carrémont</a:t>
            </a:r>
            <a:r>
              <a:rPr lang="fr-FR" sz="2400" dirty="0" smtClean="0"/>
              <a:t> ( Seine-Maritime)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7410" name="Picture 2" descr="C:\Users\Martin\Documents\Chemin Amiens Rouen\Chemin Amiens-Rouen Itinéraire\17 Criquiers  Ferme de Carrém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" y="1052736"/>
            <a:ext cx="9036496" cy="418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05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04664"/>
          </a:xfrm>
        </p:spPr>
        <p:txBody>
          <a:bodyPr>
            <a:noAutofit/>
          </a:bodyPr>
          <a:lstStyle/>
          <a:p>
            <a:r>
              <a:rPr lang="fr-FR" sz="2400" dirty="0" smtClean="0"/>
              <a:t>18- Ferme de </a:t>
            </a:r>
            <a:r>
              <a:rPr lang="fr-FR" sz="2400" dirty="0" err="1" smtClean="0"/>
              <a:t>Carrémont</a:t>
            </a:r>
            <a:r>
              <a:rPr lang="fr-FR" sz="2400" dirty="0" smtClean="0"/>
              <a:t> </a:t>
            </a:r>
            <a:r>
              <a:rPr lang="fr-FR" sz="2400" dirty="0"/>
              <a:t> </a:t>
            </a:r>
            <a:r>
              <a:rPr lang="fr-FR" sz="2400" dirty="0" smtClean="0"/>
              <a:t>à  Saint- Maurice ( D135) et à D13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83264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8434" name="Picture 2" descr="C:\Users\Martin\Documents\Chemin Amiens Rouen\Chemin Amiens-Rouen Itinéraire\18 Ferme de Carrémont  Saint Maurice  D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748464" cy="540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54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18 –  de D13</a:t>
            </a:r>
            <a:r>
              <a:rPr lang="fr-FR" sz="2400" dirty="0"/>
              <a:t> </a:t>
            </a:r>
            <a:r>
              <a:rPr lang="fr-FR" sz="2400" dirty="0" smtClean="0"/>
              <a:t>à</a:t>
            </a:r>
            <a:r>
              <a:rPr lang="fr-FR" sz="2400" dirty="0"/>
              <a:t> </a:t>
            </a:r>
            <a:r>
              <a:rPr lang="fr-FR" sz="2400" dirty="0" smtClean="0"/>
              <a:t>  Avenue verte (</a:t>
            </a:r>
            <a:r>
              <a:rPr lang="fr-FR" sz="2400" dirty="0" err="1" smtClean="0"/>
              <a:t>Serqueux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9458" name="Picture 2" descr="C:\Users\Martin\Documents\Chemin Amiens Rouen\Chemin Amiens-Rouen Itinéraire\19 D13 Avenue verte Serque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90" y="932420"/>
            <a:ext cx="69765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28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3167"/>
            <a:ext cx="8085584" cy="45350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2 - Amiens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Martin\Documents\Chemin Amiens Rouen\Chemin Amiens-Rouen Itinéraire\2 Ami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56" y="620688"/>
            <a:ext cx="6277295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869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4868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20 - </a:t>
            </a:r>
            <a:r>
              <a:rPr lang="fr-FR" sz="2400" dirty="0" err="1" smtClean="0"/>
              <a:t>Serqueux</a:t>
            </a:r>
            <a:r>
              <a:rPr lang="fr-FR" sz="2400" dirty="0" smtClean="0"/>
              <a:t> – Forges les eaux ( Avenue verte)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97666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482" name="Picture 2" descr="C:\Users\Martin\Documents\Chemin Amiens Rouen\Chemin Amiens-Rouen Itinéraire\20 Serqueux  Forges les Eaux avenue ver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22" y="780933"/>
            <a:ext cx="3622542" cy="607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59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22 - De Forges les Eaux à la Ferté Saint-Samson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Martin\Documents\Chemin Amiens Rouen\Chemin Amiens-Rouen Itinéraire\21 Forges les Eaux  La ferté Sam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4968552" cy="510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496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22 – Ferté Saint-Samson vers </a:t>
            </a:r>
            <a:r>
              <a:rPr lang="fr-FR" sz="2400" dirty="0" err="1" smtClean="0"/>
              <a:t>Argueil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C:\Users\Martin\Documents\Chemin Amiens Rouen\Chemin Amiens-Rouen Itinéraire\22 La Ferté Samson  Vers Argue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413982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23 -</a:t>
            </a:r>
            <a:r>
              <a:rPr lang="fr-FR" sz="2400" dirty="0" err="1" smtClean="0"/>
              <a:t>Argueil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Martin\Documents\Chemin Amiens Rouen\Chemin Amiens-Rouen Itinéraire\23 Argue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84784"/>
            <a:ext cx="8975681" cy="555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24- </a:t>
            </a:r>
            <a:r>
              <a:rPr lang="fr-FR" sz="2400" dirty="0" err="1" smtClean="0"/>
              <a:t>Argueil</a:t>
            </a:r>
            <a:r>
              <a:rPr lang="fr-FR" sz="2400" dirty="0" smtClean="0"/>
              <a:t> – </a:t>
            </a:r>
            <a:r>
              <a:rPr lang="fr-FR" sz="2400" dirty="0" err="1" smtClean="0"/>
              <a:t>Sigy</a:t>
            </a:r>
            <a:r>
              <a:rPr lang="fr-FR" sz="2400" dirty="0" smtClean="0"/>
              <a:t> en Bray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Martin\Documents\Chemin Amiens Rouen\Chemin Amiens-Rouen Itinéraire\24 Argueil - Sigy en Br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2" y="1449296"/>
            <a:ext cx="8405494" cy="434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1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err="1" smtClean="0"/>
              <a:t>Sigy</a:t>
            </a:r>
            <a:r>
              <a:rPr lang="fr-FR" sz="1800" dirty="0" smtClean="0"/>
              <a:t> en Bray – Boisguilbert  direct</a:t>
            </a:r>
            <a:endParaRPr lang="fr-FR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9" y="1268760"/>
            <a:ext cx="8973801" cy="517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334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332657"/>
            <a:ext cx="6552728" cy="64807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Boisguilbert - </a:t>
            </a:r>
            <a:r>
              <a:rPr lang="fr-FR" sz="3200" dirty="0" err="1" smtClean="0"/>
              <a:t>Rebets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520" y="1332760"/>
            <a:ext cx="4714735" cy="52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126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fr-FR" sz="2400" dirty="0"/>
              <a:t>26 – Boisguilbert - </a:t>
            </a:r>
            <a:r>
              <a:rPr lang="fr-FR" sz="2400" dirty="0" err="1"/>
              <a:t>Rebets</a:t>
            </a:r>
            <a:r>
              <a:rPr lang="fr-FR" sz="2400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C:\Users\Martin\Documents\Chemin Amiens Rouen\Chemin Amiens-Rouen Itinéraire\26 Boisguilbert   Reb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720" y="908720"/>
            <a:ext cx="527420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8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27 – </a:t>
            </a:r>
            <a:r>
              <a:rPr lang="fr-FR" sz="2400" dirty="0" err="1" smtClean="0"/>
              <a:t>Rebets</a:t>
            </a:r>
            <a:r>
              <a:rPr lang="fr-FR" sz="2400" dirty="0" smtClean="0"/>
              <a:t> – </a:t>
            </a:r>
            <a:r>
              <a:rPr lang="fr-FR" sz="2400" dirty="0" err="1" smtClean="0"/>
              <a:t>Martainville</a:t>
            </a:r>
            <a:r>
              <a:rPr lang="fr-FR" sz="2400" dirty="0" smtClean="0"/>
              <a:t> via </a:t>
            </a:r>
            <a:r>
              <a:rPr lang="fr-FR" sz="2400" dirty="0" err="1" smtClean="0"/>
              <a:t>Ry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 descr="C:\Users\Martin\Documents\Chemin Amiens Rouen\Chemin Amiens-Rouen Itinéraire\27 Rebets Martainville via 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90795"/>
            <a:ext cx="6552728" cy="555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28 – </a:t>
            </a:r>
            <a:r>
              <a:rPr lang="fr-FR" sz="2400" dirty="0" err="1" smtClean="0"/>
              <a:t>Martainville</a:t>
            </a:r>
            <a:r>
              <a:rPr lang="fr-FR" sz="2400" dirty="0" smtClean="0"/>
              <a:t> – Bois d’</a:t>
            </a:r>
            <a:r>
              <a:rPr lang="fr-FR" sz="2400" dirty="0" err="1" smtClean="0"/>
              <a:t>Ennebourg</a:t>
            </a:r>
            <a:r>
              <a:rPr lang="fr-FR" sz="2400" dirty="0" smtClean="0"/>
              <a:t> 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C:\Users\Martin\Documents\Chemin Amiens Rouen\Chemin Amiens-Rouen Itinéraire\28 Martainville Bois d'Ennebo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73875"/>
            <a:ext cx="7466492" cy="588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6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3 – Amiens sortie 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620688"/>
            <a:ext cx="8784976" cy="550547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074" name="Picture 2" descr="C:\Users\Martin\Documents\Chemin Amiens Rouen\Chemin Amiens-Rouen Itinéraire\3 Amiens sortie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92" y="692696"/>
            <a:ext cx="7169324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095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29 – Bois d’</a:t>
            </a:r>
            <a:r>
              <a:rPr lang="fr-FR" sz="2400" dirty="0" err="1" smtClean="0"/>
              <a:t>Ennebourg</a:t>
            </a:r>
            <a:r>
              <a:rPr lang="fr-FR" sz="2400" dirty="0" smtClean="0"/>
              <a:t> – Le </a:t>
            </a:r>
            <a:r>
              <a:rPr lang="fr-FR" sz="2400" dirty="0" err="1" smtClean="0"/>
              <a:t>Faulx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C:\Users\Martin\Documents\Chemin Amiens Rouen\Chemin Amiens-Rouen Itinéraire\29 Bois d'Ennebourg  Le Faul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94386"/>
            <a:ext cx="6552728" cy="566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5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2008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30 – Le </a:t>
            </a:r>
            <a:r>
              <a:rPr lang="fr-FR" sz="2400" dirty="0" err="1" smtClean="0"/>
              <a:t>Faulx</a:t>
            </a:r>
            <a:r>
              <a:rPr lang="fr-FR" sz="2400" dirty="0" smtClean="0"/>
              <a:t> – </a:t>
            </a:r>
            <a:r>
              <a:rPr lang="fr-FR" sz="2400" dirty="0" err="1" smtClean="0"/>
              <a:t>Franqueville</a:t>
            </a:r>
            <a:r>
              <a:rPr lang="fr-FR" sz="2400" dirty="0" smtClean="0"/>
              <a:t> Saint-Pierre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42" name="Picture 2" descr="C:\Users\Martin\Documents\Chemin Amiens Rouen\Chemin Amiens-Rouen Itinéraire\30  Le Faulx  Franqueville Saint Pier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843714" cy="502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7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349" y="116632"/>
            <a:ext cx="8229600" cy="64807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31 – </a:t>
            </a:r>
            <a:r>
              <a:rPr lang="fr-FR" sz="2400" dirty="0" err="1" smtClean="0"/>
              <a:t>Franqueville</a:t>
            </a:r>
            <a:r>
              <a:rPr lang="fr-FR" sz="2400" dirty="0" smtClean="0"/>
              <a:t> Saint-Pierre – Le Mesnil </a:t>
            </a:r>
            <a:r>
              <a:rPr lang="fr-FR" sz="2400" dirty="0" err="1" smtClean="0"/>
              <a:t>Esnard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C:\Users\Martin\Documents\Chemin Amiens Rouen\Chemin Amiens-Rouen Itinéraire\31 Franqueville saint Pierre  Le Mesnil Esn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" y="1196752"/>
            <a:ext cx="8996819" cy="47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5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32 – Bonsecours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2290" name="Picture 2" descr="C:\Users\Martin\Documents\Chemin Amiens Rouen\Chemin Amiens-Rouen Itinéraire\32 Bonsecou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2" y="1067173"/>
            <a:ext cx="8788287" cy="567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7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33 – Bonsecours - Rouen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3314" name="Picture 2" descr="C:\Users\Martin\Documents\Chemin Amiens Rouen\Chemin Amiens-Rouen Itinéraire\33 Bonsecours  Rou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25" y="1040732"/>
            <a:ext cx="6481651" cy="564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4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4 – Amiens sortie 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548680"/>
            <a:ext cx="8003232" cy="6192688"/>
          </a:xfrm>
        </p:spPr>
        <p:txBody>
          <a:bodyPr/>
          <a:lstStyle/>
          <a:p>
            <a:endParaRPr lang="fr-FR"/>
          </a:p>
        </p:txBody>
      </p:sp>
      <p:pic>
        <p:nvPicPr>
          <p:cNvPr id="4098" name="Picture 2" descr="C:\Users\Martin\Documents\Chemin Amiens Rouen\Chemin Amiens-Rouen Itinéraire\4 Amiens sortie 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65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75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5 – Amiens - </a:t>
            </a:r>
            <a:r>
              <a:rPr lang="fr-FR" dirty="0" err="1" smtClean="0"/>
              <a:t>Salouël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45259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122" name="Picture 2" descr="C:\Users\Martin\Documents\Chemin Amiens Rouen\Chemin Amiens-Rouen Itinéraire\5 Amiens Salouë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5221"/>
            <a:ext cx="8931745" cy="590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62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6 - </a:t>
            </a:r>
            <a:r>
              <a:rPr lang="fr-FR" dirty="0" err="1" smtClean="0"/>
              <a:t>Saleux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C:\Users\Martin\Documents\Chemin Amiens Rouen\Chemin Amiens-Rouen Itinéraire\5 Sale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4950803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6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7 – </a:t>
            </a:r>
            <a:r>
              <a:rPr lang="fr-FR" dirty="0" err="1" smtClean="0"/>
              <a:t>Saleux</a:t>
            </a:r>
            <a:r>
              <a:rPr lang="fr-FR" dirty="0" smtClean="0"/>
              <a:t> – </a:t>
            </a:r>
            <a:r>
              <a:rPr lang="fr-FR" dirty="0" err="1" smtClean="0"/>
              <a:t>Bacouël</a:t>
            </a:r>
            <a:r>
              <a:rPr lang="fr-FR" dirty="0" smtClean="0"/>
              <a:t> sur Selle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C:\Users\Martin\Documents\Chemin Amiens Rouen\Chemin Amiens-Rouen Itinéraire\6 Saleux Bacouel sur S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78" y="764705"/>
            <a:ext cx="5567313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54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fr-FR" sz="2800" dirty="0" smtClean="0"/>
              <a:t>8 – </a:t>
            </a:r>
            <a:r>
              <a:rPr lang="fr-FR" sz="2800" dirty="0" err="1" smtClean="0"/>
              <a:t>Bacouël</a:t>
            </a:r>
            <a:r>
              <a:rPr lang="fr-FR" sz="2800" dirty="0" smtClean="0"/>
              <a:t> sur Selle – </a:t>
            </a:r>
            <a:r>
              <a:rPr lang="fr-FR" sz="2800" dirty="0" err="1" smtClean="0"/>
              <a:t>Nampty</a:t>
            </a:r>
            <a:r>
              <a:rPr lang="fr-FR" sz="2800" dirty="0" smtClean="0"/>
              <a:t> (Coulée verte)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 descr="C:\Users\Martin\Documents\Chemin Amiens Rouen\Chemin Amiens-Rouen Itinéraire\8 Bacouel  Namp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85841"/>
            <a:ext cx="7064044" cy="63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13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9 – </a:t>
            </a:r>
            <a:r>
              <a:rPr lang="fr-FR" sz="2400" dirty="0" err="1" smtClean="0"/>
              <a:t>Nampty</a:t>
            </a:r>
            <a:r>
              <a:rPr lang="fr-FR" sz="2400" dirty="0" smtClean="0"/>
              <a:t> – Conty (Coulée verte)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9218" name="Picture 2" descr="C:\Users\Martin\Documents\Chemin Amiens Rouen\Chemin Amiens-Rouen Itinéraire\9 Nampty  Con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62" y="692696"/>
            <a:ext cx="4293694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7705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231</Words>
  <Application>Microsoft Office PowerPoint</Application>
  <PresentationFormat>Affichage à l'écran (4:3)</PresentationFormat>
  <Paragraphs>34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1- Amiens Centre</vt:lpstr>
      <vt:lpstr>2 - Amiens</vt:lpstr>
      <vt:lpstr>3 – Amiens sortie a</vt:lpstr>
      <vt:lpstr>4 – Amiens sortie b</vt:lpstr>
      <vt:lpstr>5 – Amiens - Salouël</vt:lpstr>
      <vt:lpstr>6 - Saleux</vt:lpstr>
      <vt:lpstr>7 – Saleux – Bacouël sur Selle</vt:lpstr>
      <vt:lpstr>8 – Bacouël sur Selle – Nampty (Coulée verte)</vt:lpstr>
      <vt:lpstr>9 – Nampty – Conty (Coulée verte)</vt:lpstr>
      <vt:lpstr>10 – Conty – Croissy sur Celle (Coulée verte)</vt:lpstr>
      <vt:lpstr>11 – Croissy sur Celle- Catheux ( Fin coulée verte)</vt:lpstr>
      <vt:lpstr>12 – Catheux – Hetomesnil ( GR 125)</vt:lpstr>
      <vt:lpstr>13 – Hetomesnil – Grez ( Oise)</vt:lpstr>
      <vt:lpstr>14 - Grez - Feuquières</vt:lpstr>
      <vt:lpstr>15 – Feuquières -  Blargies</vt:lpstr>
      <vt:lpstr>16 – Blargies -Criquiers</vt:lpstr>
      <vt:lpstr>17 – Criquiers -  Ferme de Carrémont ( Seine-Maritime)</vt:lpstr>
      <vt:lpstr>18- Ferme de Carrémont  à  Saint- Maurice ( D135) et à D13</vt:lpstr>
      <vt:lpstr>18 –  de D13 à   Avenue verte (Serqueux)</vt:lpstr>
      <vt:lpstr>20 - Serqueux – Forges les eaux ( Avenue verte)</vt:lpstr>
      <vt:lpstr>22 - De Forges les Eaux à la Ferté Saint-Samson</vt:lpstr>
      <vt:lpstr>22 – Ferté Saint-Samson vers Argueil </vt:lpstr>
      <vt:lpstr>23 -Argueil</vt:lpstr>
      <vt:lpstr>24- Argueil – Sigy en Bray</vt:lpstr>
      <vt:lpstr>Sigy en Bray – Boisguilbert  direct</vt:lpstr>
      <vt:lpstr>Boisguilbert - Rebets</vt:lpstr>
      <vt:lpstr>26 – Boisguilbert - Rebets </vt:lpstr>
      <vt:lpstr>27 – Rebets – Martainville via Ry</vt:lpstr>
      <vt:lpstr>28 – Martainville – Bois d’Ennebourg  </vt:lpstr>
      <vt:lpstr>29 – Bois d’Ennebourg – Le Faulx</vt:lpstr>
      <vt:lpstr>30 – Le Faulx – Franqueville Saint-Pierre</vt:lpstr>
      <vt:lpstr>31 – Franqueville Saint-Pierre – Le Mesnil Esnard </vt:lpstr>
      <vt:lpstr>32 – Bonsecours </vt:lpstr>
      <vt:lpstr>33 – Bonsecours - Rouen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15</cp:revision>
  <dcterms:created xsi:type="dcterms:W3CDTF">2018-05-13T15:01:24Z</dcterms:created>
  <dcterms:modified xsi:type="dcterms:W3CDTF">2019-04-25T20:36:22Z</dcterms:modified>
</cp:coreProperties>
</file>